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D320-2436-43E0-A6BF-471BC4E54833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0095-49F1-4C80-B0B0-C75D03F7B51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5065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00095-49F1-4C80-B0B0-C75D03F7B51C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B68C5-76B1-4B5D-B230-DE3F31569A8F}" type="datetimeFigureOut">
              <a:rPr lang="fr-FR" smtClean="0"/>
              <a:pPr/>
              <a:t>30/06/2015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C56A2-D9E2-4871-9A1C-2CA0C151A0C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u="sng" dirty="0" smtClean="0"/>
              <a:t>Recherche mathématiques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700" dirty="0" smtClean="0"/>
              <a:t>Arthur et ses camarades de Cm1/Cm2</a:t>
            </a:r>
            <a:br>
              <a:rPr lang="fr-FR" sz="2700" dirty="0" smtClean="0"/>
            </a:br>
            <a:r>
              <a:rPr lang="fr-FR" sz="2200" dirty="0" smtClean="0"/>
              <a:t>Classe de Mme </a:t>
            </a:r>
            <a:r>
              <a:rPr lang="fr-FR" sz="2200" dirty="0" err="1" smtClean="0"/>
              <a:t>Mazzoli</a:t>
            </a:r>
            <a:endParaRPr lang="fr-FR" sz="2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7336904" cy="1752600"/>
          </a:xfrm>
        </p:spPr>
        <p:txBody>
          <a:bodyPr/>
          <a:lstStyle/>
          <a:p>
            <a:r>
              <a:rPr lang="fr-FR" b="1" u="sng" dirty="0" smtClean="0">
                <a:solidFill>
                  <a:srgbClr val="FF0000"/>
                </a:solidFill>
              </a:rPr>
              <a:t>Combien de parties dans mon rectangle?</a:t>
            </a:r>
          </a:p>
          <a:p>
            <a:endParaRPr lang="fr-FR" dirty="0"/>
          </a:p>
        </p:txBody>
      </p:sp>
      <p:pic>
        <p:nvPicPr>
          <p:cNvPr id="4" name="Image 3" descr="202_1866.JPG"/>
          <p:cNvPicPr>
            <a:picLocks noChangeAspect="1"/>
          </p:cNvPicPr>
          <p:nvPr/>
        </p:nvPicPr>
        <p:blipFill>
          <a:blip r:embed="rId3" cstate="print"/>
          <a:srcRect l="12081" r="6376"/>
          <a:stretch>
            <a:fillRect/>
          </a:stretch>
        </p:blipFill>
        <p:spPr>
          <a:xfrm>
            <a:off x="3059832" y="3429000"/>
            <a:ext cx="3888432" cy="2682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épart.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7904" y="1916832"/>
            <a:ext cx="4978896" cy="15407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Je dessine un rectangle. </a:t>
            </a:r>
          </a:p>
          <a:p>
            <a:r>
              <a:rPr lang="fr-FR" dirty="0" smtClean="0"/>
              <a:t>Quand je fais une droite, j’ai deux parties.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51520" y="1844824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1043608" y="1844824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23528" y="3933056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/>
        </p:nvCxnSpPr>
        <p:spPr>
          <a:xfrm>
            <a:off x="1115616" y="3933056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323528" y="4365104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3851920" y="4077072"/>
            <a:ext cx="4978896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 je fais deux droites,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j’ai deux parties.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Espace réservé du contenu 2"/>
          <p:cNvSpPr txBox="1">
            <a:spLocks/>
          </p:cNvSpPr>
          <p:nvPr/>
        </p:nvSpPr>
        <p:spPr>
          <a:xfrm>
            <a:off x="1403648" y="5805264"/>
            <a:ext cx="6984776" cy="7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 si je fais 50 droites</a:t>
            </a:r>
            <a:r>
              <a:rPr kumimoji="0" lang="fr-F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? </a:t>
            </a: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Exploration.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Chaque élève continue pour essayer de répondre à ma question.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2708920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1043608" y="2708920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251520" y="3140968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H="1" flipV="1">
            <a:off x="251520" y="3068960"/>
            <a:ext cx="1008112" cy="129614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99992" y="2708920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/>
          <p:nvPr/>
        </p:nvCxnSpPr>
        <p:spPr>
          <a:xfrm>
            <a:off x="5292080" y="2708920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4499992" y="3140968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9" idx="3"/>
          </p:cNvCxnSpPr>
          <p:nvPr/>
        </p:nvCxnSpPr>
        <p:spPr>
          <a:xfrm flipH="1" flipV="1">
            <a:off x="4499992" y="3068960"/>
            <a:ext cx="3384376" cy="4680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475656" y="4869160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323528" y="5373216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323528" y="5229200"/>
            <a:ext cx="158417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3528" y="4869160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395536" y="4365104"/>
            <a:ext cx="33843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Avec 3 droites, on peut avoir </a:t>
            </a:r>
            <a:r>
              <a:rPr lang="fr-FR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parties</a:t>
            </a:r>
            <a:endParaRPr lang="fr-FR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44008" y="443711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Avec 3 droites on peut avoir </a:t>
            </a:r>
            <a:r>
              <a:rPr lang="fr-FR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parties</a:t>
            </a:r>
            <a:endParaRPr lang="fr-FR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395536" y="6550223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Arial" pitchFamily="34" charset="0"/>
                <a:cs typeface="Arial" pitchFamily="34" charset="0"/>
              </a:rPr>
              <a:t>Avec 3 droites, on peut avoir </a:t>
            </a:r>
            <a:r>
              <a:rPr lang="fr-FR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parties</a:t>
            </a:r>
            <a:endParaRPr lang="fr-FR" sz="14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067944" y="4869160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Avec 3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droitess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, il y a plusieurs résultats possibles : cela dépend où on place la droite. 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On précise le problème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: Chaque droite doit toucher le coté du rectangle et couper tous les traits déjà tracés.</a:t>
            </a:r>
            <a:endParaRPr lang="fr-F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Exploration (suite)</a:t>
            </a:r>
            <a:endParaRPr lang="fr-FR" sz="3600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1115616" y="1340768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323528" y="1772816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H="1" flipV="1">
            <a:off x="323528" y="1700808"/>
            <a:ext cx="3384376" cy="4680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3528" y="1340768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067944" y="1196752"/>
          <a:ext cx="223224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de droites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</a:t>
                      </a:r>
                      <a:r>
                        <a:rPr lang="fr-FR" sz="1400" baseline="0" dirty="0" smtClean="0"/>
                        <a:t> de parties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1115616" y="3068960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H="1" flipV="1">
            <a:off x="323528" y="3429000"/>
            <a:ext cx="3384376" cy="4680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23528" y="3068960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323528" y="3501008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V="1">
            <a:off x="755576" y="3068960"/>
            <a:ext cx="2088232" cy="165618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115616" y="4941168"/>
            <a:ext cx="1872208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3528" y="4941168"/>
            <a:ext cx="3384376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 flipV="1">
            <a:off x="323528" y="5373216"/>
            <a:ext cx="3384376" cy="7920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V="1">
            <a:off x="755576" y="4941168"/>
            <a:ext cx="2088232" cy="1656184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 flipV="1">
            <a:off x="323528" y="5301208"/>
            <a:ext cx="3384376" cy="46805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2267744" y="4941168"/>
            <a:ext cx="0" cy="1656184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923928" y="4077072"/>
            <a:ext cx="500404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latin typeface="Arial" pitchFamily="34" charset="0"/>
                <a:cs typeface="Arial" pitchFamily="34" charset="0"/>
              </a:rPr>
              <a:t>Ewen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se rend compte que pour trouver le nombre de parties, on ajoute +1,+2,+3, +4, +5 au nombre d’avant. 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1+1 = 2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2+2 = 4 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4+3 = 7  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7+4 = 11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11 + 5 = 16</a:t>
            </a:r>
          </a:p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16 + 6 = 22 </a:t>
            </a:r>
            <a:r>
              <a:rPr lang="fr-FR" sz="16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 avec 6 traits on doit trouver 22 parties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5652120" y="3789040"/>
            <a:ext cx="0" cy="432048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Vérification : 6 droites = 22 parties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95536" y="1556792"/>
            <a:ext cx="8352928" cy="48245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>
            <a:off x="1979712" y="1556792"/>
            <a:ext cx="4464496" cy="48965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95536" y="2060848"/>
            <a:ext cx="8352928" cy="38164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95536" y="1916832"/>
            <a:ext cx="8352928" cy="244827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971600" y="1556792"/>
            <a:ext cx="5184576" cy="482453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H="1">
            <a:off x="4788024" y="1556792"/>
            <a:ext cx="216024" cy="48245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187624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2987824" y="17728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220072" y="16288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6660232" y="17008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683568" y="26369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3707904" y="29969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4572000" y="28529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7236296" y="31409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8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 rot="470724">
            <a:off x="4955562" y="337983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3635896" y="386104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10</a:t>
            </a:r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211960" y="350100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11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4499992" y="40050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12</a:t>
            </a:r>
            <a:endParaRPr lang="fr-FR" sz="1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5580112" y="393305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</a:t>
            </a:r>
            <a:endParaRPr lang="fr-FR" sz="1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5004048" y="558924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14</a:t>
            </a:r>
            <a:endParaRPr lang="fr-FR" sz="12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707904" y="537321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15</a:t>
            </a:r>
            <a:endParaRPr lang="fr-FR" sz="1200" dirty="0"/>
          </a:p>
        </p:txBody>
      </p:sp>
      <p:sp>
        <p:nvSpPr>
          <p:cNvPr id="31" name="ZoneTexte 30"/>
          <p:cNvSpPr txBox="1"/>
          <p:nvPr/>
        </p:nvSpPr>
        <p:spPr>
          <a:xfrm>
            <a:off x="755576" y="58052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16</a:t>
            </a:r>
            <a:endParaRPr lang="fr-FR" sz="1200" dirty="0"/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395536" y="1484784"/>
            <a:ext cx="7704856" cy="489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7236296" y="22048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17</a:t>
            </a:r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4427984" y="371703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18</a:t>
            </a:r>
            <a:endParaRPr lang="fr-FR" sz="1200" dirty="0"/>
          </a:p>
        </p:txBody>
      </p:sp>
      <p:sp>
        <p:nvSpPr>
          <p:cNvPr id="37" name="ZoneTexte 36"/>
          <p:cNvSpPr txBox="1"/>
          <p:nvPr/>
        </p:nvSpPr>
        <p:spPr>
          <a:xfrm>
            <a:off x="3923928" y="400506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19</a:t>
            </a:r>
            <a:endParaRPr lang="fr-FR" sz="1200" dirty="0"/>
          </a:p>
        </p:txBody>
      </p:sp>
      <p:sp>
        <p:nvSpPr>
          <p:cNvPr id="38" name="ZoneTexte 37"/>
          <p:cNvSpPr txBox="1"/>
          <p:nvPr/>
        </p:nvSpPr>
        <p:spPr>
          <a:xfrm>
            <a:off x="2555776" y="4725144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20</a:t>
            </a:r>
            <a:endParaRPr lang="fr-FR" sz="1200" dirty="0"/>
          </a:p>
        </p:txBody>
      </p:sp>
      <p:sp>
        <p:nvSpPr>
          <p:cNvPr id="39" name="ZoneTexte 38"/>
          <p:cNvSpPr txBox="1"/>
          <p:nvPr/>
        </p:nvSpPr>
        <p:spPr>
          <a:xfrm>
            <a:off x="1187624" y="573325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21</a:t>
            </a:r>
            <a:endParaRPr lang="fr-FR" sz="1200" dirty="0"/>
          </a:p>
        </p:txBody>
      </p:sp>
      <p:sp>
        <p:nvSpPr>
          <p:cNvPr id="40" name="ZoneTexte 39"/>
          <p:cNvSpPr txBox="1"/>
          <p:nvPr/>
        </p:nvSpPr>
        <p:spPr>
          <a:xfrm>
            <a:off x="4860032" y="321297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22</a:t>
            </a:r>
            <a:endParaRPr lang="fr-FR" sz="1200" dirty="0"/>
          </a:p>
        </p:txBody>
      </p:sp>
      <p:sp>
        <p:nvSpPr>
          <p:cNvPr id="41" name="Rectangle 40"/>
          <p:cNvSpPr/>
          <p:nvPr/>
        </p:nvSpPr>
        <p:spPr>
          <a:xfrm>
            <a:off x="2267744" y="6488668"/>
            <a:ext cx="4896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Si je fais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6 droites </a:t>
            </a:r>
            <a:r>
              <a:rPr lang="fr-FR" dirty="0">
                <a:latin typeface="Arial" pitchFamily="34" charset="0"/>
                <a:cs typeface="Arial" pitchFamily="34" charset="0"/>
              </a:rPr>
              <a:t>il y a 22 parties.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90066"/>
          </a:xfrm>
        </p:spPr>
        <p:txBody>
          <a:bodyPr>
            <a:normAutofit/>
          </a:bodyPr>
          <a:lstStyle/>
          <a:p>
            <a:r>
              <a:rPr lang="fr-FR" sz="2400" b="1" u="sng" dirty="0" smtClean="0">
                <a:latin typeface="Arial" pitchFamily="34" charset="0"/>
                <a:cs typeface="Arial" pitchFamily="34" charset="0"/>
              </a:rPr>
              <a:t>Je continue pour 7? 8? 9? 50 droites</a:t>
            </a:r>
            <a:endParaRPr lang="fr-FR" sz="24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95536" y="980728"/>
          <a:ext cx="2232248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de traits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</a:t>
                      </a:r>
                      <a:r>
                        <a:rPr lang="fr-FR" sz="1400" baseline="0" dirty="0" smtClean="0"/>
                        <a:t> de parties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7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29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8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56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79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419872" y="980728"/>
          <a:ext cx="2232248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de traits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</a:t>
                      </a:r>
                      <a:r>
                        <a:rPr lang="fr-FR" sz="1400" baseline="0" dirty="0" smtClean="0"/>
                        <a:t> de parties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17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155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19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192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212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233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255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278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302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327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300192" y="980728"/>
          <a:ext cx="2232248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de traits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</a:t>
                      </a:r>
                      <a:r>
                        <a:rPr lang="fr-FR" sz="1400" baseline="0" dirty="0" smtClean="0"/>
                        <a:t> de parties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26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353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27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380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28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29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437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467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498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530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563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597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632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36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668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37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705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38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743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43608" y="980728"/>
          <a:ext cx="2232248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 de traits</a:t>
                      </a:r>
                      <a:endParaRPr lang="fr-FR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Nombre</a:t>
                      </a:r>
                      <a:r>
                        <a:rPr lang="fr-FR" sz="1400" baseline="0" dirty="0" smtClean="0"/>
                        <a:t> de parties</a:t>
                      </a:r>
                      <a:endParaRPr lang="fr-FR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39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782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822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41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863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42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905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43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948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44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992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45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1037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46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1083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47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1130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48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1178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49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1227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50</a:t>
                      </a:r>
                      <a:endParaRPr lang="fr-F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1277</a:t>
                      </a:r>
                      <a:endParaRPr lang="fr-FR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067944" y="3212976"/>
            <a:ext cx="45365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Arial" pitchFamily="34" charset="0"/>
                <a:cs typeface="Arial" pitchFamily="34" charset="0"/>
              </a:rPr>
              <a:t>Conclusion : 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Si je fais 50 droites qui touchent 2 côtés d’un rectangle et qui coupent chacune des droites à l’intérieur du rectangle, j’obtiens </a:t>
            </a:r>
            <a:r>
              <a:rPr lang="fr-FR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1277 parties. </a:t>
            </a:r>
          </a:p>
          <a:p>
            <a:endParaRPr lang="fr-F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 smtClean="0"/>
              <a:t>Nouveau défi  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4525963"/>
          </a:xfrm>
        </p:spPr>
        <p:txBody>
          <a:bodyPr/>
          <a:lstStyle/>
          <a:p>
            <a:r>
              <a:rPr lang="fr-FR" b="1" u="sng" dirty="0" smtClean="0"/>
              <a:t>Et pour 100 droites?  Pour 1000 droites?</a:t>
            </a:r>
          </a:p>
          <a:p>
            <a:pPr lvl="1"/>
            <a:endParaRPr lang="fr-FR" b="1" u="sng" dirty="0"/>
          </a:p>
          <a:p>
            <a:pPr lvl="1"/>
            <a:r>
              <a:rPr lang="fr-FR" dirty="0" smtClean="0"/>
              <a:t>Louis propose de multiplier le résultat de 50 droites par 2. Il pense que c’est une situation de proportionnalité.</a:t>
            </a:r>
          </a:p>
          <a:p>
            <a:pPr lvl="1"/>
            <a:endParaRPr lang="fr-F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suite est-elle proportionnelle?</a:t>
            </a:r>
            <a:endParaRPr lang="fr-FR" sz="3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Comment peut-on savoir si la suite est proportionnelle </a:t>
            </a:r>
            <a:r>
              <a:rPr lang="fr-FR" dirty="0" smtClean="0"/>
              <a:t>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394223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464</Words>
  <Application>Microsoft Office PowerPoint</Application>
  <PresentationFormat>Affichage à l'écran (4:3)</PresentationFormat>
  <Paragraphs>189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Recherche mathématiques Arthur et ses camarades de Cm1/Cm2 Classe de Mme Mazzoli</vt:lpstr>
      <vt:lpstr>Départ.</vt:lpstr>
      <vt:lpstr>Exploration. </vt:lpstr>
      <vt:lpstr>Exploration (suite)</vt:lpstr>
      <vt:lpstr>Vérification : 6 droites = 22 parties</vt:lpstr>
      <vt:lpstr>Je continue pour 7? 8? 9? 50 droites</vt:lpstr>
      <vt:lpstr>Diapositive 7</vt:lpstr>
      <vt:lpstr>Nouveau défi  </vt:lpstr>
      <vt:lpstr>La suite est-elle proportionnelle?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hélène3</dc:creator>
  <cp:lastModifiedBy>lgaiffe</cp:lastModifiedBy>
  <cp:revision>11</cp:revision>
  <dcterms:created xsi:type="dcterms:W3CDTF">2015-06-25T12:26:55Z</dcterms:created>
  <dcterms:modified xsi:type="dcterms:W3CDTF">2015-06-30T10:09:17Z</dcterms:modified>
</cp:coreProperties>
</file>